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5531-2F25-B3A9-C773-9660A0B5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BB805-5775-6A7E-1F61-37282F0C0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614B-E343-0B5C-317C-442E347A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FE11-3DB8-B403-C215-A84C2342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C9B7-56EE-2F72-2E91-31D66052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15AB-7458-EDDC-329F-1145C410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AF9BA-99B2-25A1-B915-6FDE39895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7917-537A-092B-CA0E-FA3E344E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76D3-1471-3601-D266-BDB888CA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1439-0E1B-4E0B-4E1B-45DC5A51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3705A-6672-58E3-4A3D-16426ED55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841E4-5D22-D20E-61D1-98765D340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0E3B-AC62-1211-18F2-BE7F924E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C816-A68D-D734-3CE5-EAB11C7A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A4FE-6A55-2BB6-A5D7-2EFBAD22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83EA-062A-75BD-F01E-8827117C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2987-8F2A-A99F-B0D0-277FD33F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CFC0-7B2D-E291-5729-E5E1CA2D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283C-8365-B0CC-D085-5166195D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0DAC8-9C73-DE9E-ADEF-5E234C76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7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5E56-ECC4-0B89-EFC8-51B47754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FDE0B-F0E3-DA7E-1146-9CB1272E7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D2F99-8068-FA4E-7EB1-AC887462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1D49E-E443-F205-05C9-E2E77ED1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CF2D-9D7E-A332-2F5C-A59E0F2E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5B09-2002-B60F-6B64-363E4B08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F46F-C53D-65EB-CE9F-6772A6EEA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4B328-5E82-E9BB-0213-98EB30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C4D13-DFDD-D100-2CEA-427FDA2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9CC99-581E-8742-86F8-689D9174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5B634-E3D0-FC14-01A1-C6B89D35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A57E-1F8D-F3A5-C86C-ECD0696B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8C26C-1CDF-D5A8-91EF-4E6005F0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7D134-73CF-D5FB-34CF-3C7959F1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CC77D-34DE-481B-818F-53E601CC7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00790-F02A-EDFD-C036-BF1C1CE76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BB4AD-36FC-4968-03D7-325BFCC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8A93C-2540-753E-7E65-A8320B79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32DF2-913C-581C-ED72-8F514F10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0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252A-1584-7614-407D-29C538B4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1C15F9-6252-A2EF-7709-553F1DA3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EF1D4-1ADD-8F4E-D874-A5872039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CF014-1EF7-0DA2-C94B-595D1C60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FCF92-AEDD-18DB-3A42-69F5E4EF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D8F04-89A5-E401-C0CE-BFACEC69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B6290-31C8-96D6-D93A-8A4B37D5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E6E5-C47C-C510-279C-1879CC78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630E-FC72-8A6A-7985-682EB333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6EFDC-99DE-03D9-CD09-AE967C93E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04680-C9C3-9DA6-B555-8384C17A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BC641-A53D-A0D7-CF34-05DD26D1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B20D0-FAD8-225A-9DA1-4178D71A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1AAA-166B-2FEF-468A-2699DDB5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1CB1F-FCBA-AF46-5126-87AB9D5FB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D28D-475F-3544-2660-FC800CE74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1F4F-E487-B6E0-C75A-FF510B26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886BC-3923-A5E0-3B8A-2F5B898C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C98DD-F376-7B63-1FC2-41BA315D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F92A4-8746-6925-9DFF-35CF3DB7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3021B-372B-0D33-6F63-AEA4EC107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F4071-52D4-4FDD-BF69-A039051C1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011B-4FD4-44A4-B28C-41A29229BC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EAE-AE91-71CB-C924-7C5898706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1237B-AC9C-9133-2B32-69F5A37B6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6083-0EE2-4B35-8FCD-B128AE3E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D9938-824A-33E0-291D-E234132C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238" y="650404"/>
            <a:ext cx="5485220" cy="5485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DD19D-289A-B1B9-1718-02AD93AB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2" y="778420"/>
            <a:ext cx="5357204" cy="53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DCF97-44CC-02F6-54ED-E3DE3FE95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74" y="725290"/>
            <a:ext cx="4045430" cy="525782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1BBF17D-9B22-2300-D891-1FDBB15A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22" y="725290"/>
            <a:ext cx="4045430" cy="52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9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Rossi</dc:creator>
  <cp:lastModifiedBy>John Rossi</cp:lastModifiedBy>
  <cp:revision>1</cp:revision>
  <dcterms:created xsi:type="dcterms:W3CDTF">2024-11-27T01:18:07Z</dcterms:created>
  <dcterms:modified xsi:type="dcterms:W3CDTF">2024-11-27T01:43:58Z</dcterms:modified>
</cp:coreProperties>
</file>